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9CF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627593-D45D-4BDD-BD5F-B8D5F8957961}" type="datetimeFigureOut">
              <a:rPr lang="es-ES" smtClean="0"/>
              <a:pPr/>
              <a:t>08/03/2010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CA7E83-9FBD-4DA9-9FAE-F062EFBC767D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137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0070C0"/>
                </a:solidFill>
                <a:latin typeface="Blackadder ITC" pitchFamily="82" charset="0"/>
              </a:rPr>
              <a:t>Sailing To </a:t>
            </a:r>
            <a:r>
              <a:rPr lang="en-US" sz="4000" dirty="0">
                <a:solidFill>
                  <a:srgbClr val="0070C0"/>
                </a:solidFill>
                <a:latin typeface="Blackadder ITC" pitchFamily="82" charset="0"/>
              </a:rPr>
              <a:t>B</a:t>
            </a:r>
            <a:r>
              <a:rPr lang="en-US" sz="4000" dirty="0" smtClean="0">
                <a:solidFill>
                  <a:srgbClr val="0070C0"/>
                </a:solidFill>
                <a:latin typeface="Blackadder ITC" pitchFamily="82" charset="0"/>
              </a:rPr>
              <a:t>yzantium</a:t>
            </a:r>
            <a:endParaRPr lang="es-ES" sz="4000" dirty="0">
              <a:solidFill>
                <a:srgbClr val="0070C0"/>
              </a:solidFill>
              <a:latin typeface="Blackadder ITC" pitchFamily="8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latin typeface="Blackadder ITC" pitchFamily="82" charset="0"/>
              </a:rPr>
              <a:t>By: William Butler Yeats</a:t>
            </a:r>
          </a:p>
          <a:p>
            <a:pPr algn="l"/>
            <a:endParaRPr lang="en-US" dirty="0">
              <a:solidFill>
                <a:srgbClr val="0070C0"/>
              </a:solidFill>
              <a:latin typeface="Blackadder ITC" pitchFamily="82" charset="0"/>
            </a:endParaRPr>
          </a:p>
          <a:p>
            <a:pPr algn="r"/>
            <a:r>
              <a:rPr lang="en-US" sz="2800" dirty="0" smtClean="0">
                <a:latin typeface="Blackadder ITC" pitchFamily="82" charset="0"/>
              </a:rPr>
              <a:t>Presented by: Meredith Davis</a:t>
            </a:r>
            <a:endParaRPr lang="es-ES" sz="2800" dirty="0"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cea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o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971800"/>
            <a:ext cx="4380390" cy="3222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R&amp;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1524000"/>
            <a:ext cx="3581400" cy="3673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o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85828">
            <a:off x="5544123" y="490878"/>
            <a:ext cx="1932854" cy="272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Picture 4" descr="byzant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124200"/>
            <a:ext cx="3048000" cy="3444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early typ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4038600"/>
            <a:ext cx="1859839" cy="2590800"/>
          </a:xfrm>
          <a:prstGeom prst="rect">
            <a:avLst/>
          </a:prstGeom>
        </p:spPr>
      </p:pic>
      <p:pic>
        <p:nvPicPr>
          <p:cNvPr id="7" name="Picture 6" descr="sai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24585">
            <a:off x="6400837" y="1203483"/>
            <a:ext cx="2308599" cy="3085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Analysis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THAT </a:t>
            </a:r>
            <a:r>
              <a:rPr lang="en-US" dirty="0" smtClean="0"/>
              <a:t>is no country for old men. The young</a:t>
            </a:r>
            <a:br>
              <a:rPr lang="en-US" dirty="0" smtClean="0"/>
            </a:br>
            <a:r>
              <a:rPr lang="en-US" dirty="0" smtClean="0"/>
              <a:t>In one another's arms, birds in the trees</a:t>
            </a:r>
            <a:br>
              <a:rPr lang="en-US" dirty="0" smtClean="0"/>
            </a:br>
            <a:r>
              <a:rPr lang="en-US" dirty="0" smtClean="0"/>
              <a:t>- Those dying generations - at their song,</a:t>
            </a:r>
            <a:br>
              <a:rPr lang="en-US" dirty="0" smtClean="0"/>
            </a:br>
            <a:r>
              <a:rPr lang="en-US" dirty="0" smtClean="0"/>
              <a:t>The salmon-falls, the mackerel-crowded seas,</a:t>
            </a:r>
            <a:br>
              <a:rPr lang="en-US" dirty="0" smtClean="0"/>
            </a:br>
            <a:r>
              <a:rPr lang="en-US" dirty="0" smtClean="0"/>
              <a:t>Fish, flesh, or fowl, commend all summer long</a:t>
            </a:r>
            <a:br>
              <a:rPr lang="en-US" dirty="0" smtClean="0"/>
            </a:br>
            <a:r>
              <a:rPr lang="en-US" dirty="0" smtClean="0"/>
              <a:t>Whatever is begotten, born, and dies.</a:t>
            </a:r>
            <a:br>
              <a:rPr lang="en-US" dirty="0" smtClean="0"/>
            </a:br>
            <a:r>
              <a:rPr lang="en-US" dirty="0" smtClean="0"/>
              <a:t>Caught in that sensual music all neglect</a:t>
            </a:r>
            <a:br>
              <a:rPr lang="en-US" dirty="0" smtClean="0"/>
            </a:br>
            <a:r>
              <a:rPr lang="en-US" dirty="0" smtClean="0"/>
              <a:t>Monuments of </a:t>
            </a:r>
            <a:r>
              <a:rPr lang="en-US" dirty="0" err="1" smtClean="0"/>
              <a:t>unageing</a:t>
            </a:r>
            <a:r>
              <a:rPr lang="en-US" dirty="0" smtClean="0"/>
              <a:t> intellect.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Analysis Cont.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An </a:t>
            </a:r>
            <a:r>
              <a:rPr lang="en-US" dirty="0" smtClean="0"/>
              <a:t>aged man is but a paltry thing,</a:t>
            </a:r>
            <a:br>
              <a:rPr lang="en-US" dirty="0" smtClean="0"/>
            </a:br>
            <a:r>
              <a:rPr lang="en-US" dirty="0" smtClean="0"/>
              <a:t>A tattered coat upon a stick, unless</a:t>
            </a:r>
            <a:br>
              <a:rPr lang="en-US" dirty="0" smtClean="0"/>
            </a:br>
            <a:r>
              <a:rPr lang="en-US" dirty="0" smtClean="0"/>
              <a:t>Soul clap its hands and sing, and louder sing</a:t>
            </a:r>
            <a:br>
              <a:rPr lang="en-US" dirty="0" smtClean="0"/>
            </a:br>
            <a:r>
              <a:rPr lang="en-US" dirty="0" smtClean="0"/>
              <a:t>For every tatter in its mortal dress,</a:t>
            </a:r>
            <a:br>
              <a:rPr lang="en-US" dirty="0" smtClean="0"/>
            </a:br>
            <a:r>
              <a:rPr lang="en-US" dirty="0" smtClean="0"/>
              <a:t>Nor is there singing school but studying</a:t>
            </a:r>
            <a:br>
              <a:rPr lang="en-US" dirty="0" smtClean="0"/>
            </a:br>
            <a:r>
              <a:rPr lang="en-US" dirty="0" smtClean="0"/>
              <a:t>Monuments of its own magnificence;</a:t>
            </a:r>
            <a:br>
              <a:rPr lang="en-US" dirty="0" smtClean="0"/>
            </a:br>
            <a:r>
              <a:rPr lang="en-US" dirty="0" smtClean="0"/>
              <a:t>And therefore I have sailed the seas and come</a:t>
            </a:r>
            <a:br>
              <a:rPr lang="en-US" dirty="0" smtClean="0"/>
            </a:br>
            <a:r>
              <a:rPr lang="en-US" dirty="0" smtClean="0"/>
              <a:t>To the holy city of Byzantium.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Analysis Cont.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O </a:t>
            </a:r>
            <a:r>
              <a:rPr lang="en-US" dirty="0" smtClean="0"/>
              <a:t>sages standing in God's holy fire</a:t>
            </a:r>
            <a:br>
              <a:rPr lang="en-US" dirty="0" smtClean="0"/>
            </a:br>
            <a:r>
              <a:rPr lang="en-US" dirty="0" smtClean="0"/>
              <a:t>As in the gold mosaic of a wall,</a:t>
            </a:r>
            <a:br>
              <a:rPr lang="en-US" dirty="0" smtClean="0"/>
            </a:br>
            <a:r>
              <a:rPr lang="en-US" dirty="0" smtClean="0"/>
              <a:t>Come from the holy fire, </a:t>
            </a:r>
            <a:r>
              <a:rPr lang="en-US" dirty="0" err="1" smtClean="0"/>
              <a:t>perne</a:t>
            </a:r>
            <a:r>
              <a:rPr lang="en-US" dirty="0" smtClean="0"/>
              <a:t> in a gyre,</a:t>
            </a:r>
            <a:br>
              <a:rPr lang="en-US" dirty="0" smtClean="0"/>
            </a:br>
            <a:r>
              <a:rPr lang="en-US" dirty="0" smtClean="0"/>
              <a:t>And be the singing-masters of my soul.</a:t>
            </a:r>
            <a:br>
              <a:rPr lang="en-US" dirty="0" smtClean="0"/>
            </a:br>
            <a:r>
              <a:rPr lang="en-US" dirty="0" smtClean="0"/>
              <a:t>Consume my heart away; sick with desire</a:t>
            </a:r>
            <a:br>
              <a:rPr lang="en-US" dirty="0" smtClean="0"/>
            </a:br>
            <a:r>
              <a:rPr lang="en-US" dirty="0" smtClean="0"/>
              <a:t>And fastened to a dying animal</a:t>
            </a:r>
            <a:br>
              <a:rPr lang="en-US" dirty="0" smtClean="0"/>
            </a:br>
            <a:r>
              <a:rPr lang="en-US" dirty="0" smtClean="0"/>
              <a:t>It knows not what it is; and gather me</a:t>
            </a:r>
            <a:br>
              <a:rPr lang="en-US" dirty="0" smtClean="0"/>
            </a:br>
            <a:r>
              <a:rPr lang="en-US" dirty="0" smtClean="0"/>
              <a:t>Into the artifice of eternity.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Analysis Cont.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Once </a:t>
            </a:r>
            <a:r>
              <a:rPr lang="en-US" dirty="0" smtClean="0"/>
              <a:t>out of nature I shall never take</a:t>
            </a:r>
            <a:br>
              <a:rPr lang="en-US" dirty="0" smtClean="0"/>
            </a:br>
            <a:r>
              <a:rPr lang="en-US" dirty="0" smtClean="0"/>
              <a:t>My bodily form from any natural thing,</a:t>
            </a:r>
            <a:br>
              <a:rPr lang="en-US" dirty="0" smtClean="0"/>
            </a:br>
            <a:r>
              <a:rPr lang="en-US" dirty="0" smtClean="0"/>
              <a:t>But such a form as Grecian goldsmiths make</a:t>
            </a:r>
            <a:br>
              <a:rPr lang="en-US" dirty="0" smtClean="0"/>
            </a:br>
            <a:r>
              <a:rPr lang="en-US" dirty="0" smtClean="0"/>
              <a:t>Of hammered gold and gold </a:t>
            </a:r>
            <a:r>
              <a:rPr lang="en-US" dirty="0" err="1" smtClean="0"/>
              <a:t>enamelling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keep a drowsy Emperor awake;</a:t>
            </a:r>
            <a:br>
              <a:rPr lang="en-US" dirty="0" smtClean="0"/>
            </a:br>
            <a:r>
              <a:rPr lang="en-US" dirty="0" smtClean="0"/>
              <a:t>Or set upon a golden bough to sing</a:t>
            </a:r>
            <a:br>
              <a:rPr lang="en-US" dirty="0" smtClean="0"/>
            </a:br>
            <a:r>
              <a:rPr lang="en-US" dirty="0" smtClean="0"/>
              <a:t>To lords and ladies of Byzantium</a:t>
            </a:r>
            <a:br>
              <a:rPr lang="en-US" dirty="0" smtClean="0"/>
            </a:br>
            <a:r>
              <a:rPr lang="en-US" dirty="0" smtClean="0"/>
              <a:t>Of what is past, or passing, or to come.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rit han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1"/>
                </a:solidFill>
                <a:latin typeface="Blackadder ITC" pitchFamily="82" charset="0"/>
              </a:rPr>
              <a:t>The End</a:t>
            </a:r>
            <a:endParaRPr lang="es-ES" sz="7200" dirty="0">
              <a:solidFill>
                <a:schemeClr val="tx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4A838"/>
      </a:accent5>
      <a:accent6>
        <a:srgbClr val="C9DA91"/>
      </a:accent6>
      <a:hlink>
        <a:srgbClr val="FFF98D"/>
      </a:hlink>
      <a:folHlink>
        <a:srgbClr val="20C8F7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162</TotalTime>
  <Words>63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Sailing To Byzantium</vt:lpstr>
      <vt:lpstr>Slide 2</vt:lpstr>
      <vt:lpstr>Slide 3</vt:lpstr>
      <vt:lpstr>Analysis </vt:lpstr>
      <vt:lpstr>Analysis Cont.</vt:lpstr>
      <vt:lpstr>Analysis Cont.</vt:lpstr>
      <vt:lpstr>Analysis Cont.</vt:lpstr>
      <vt:lpstr>The End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Sailing To Byzantium</dc:title>
  <dc:creator>WCPSS</dc:creator>
  <cp:lastModifiedBy>WCPSS</cp:lastModifiedBy>
  <cp:revision>15</cp:revision>
  <dcterms:created xsi:type="dcterms:W3CDTF">2010-03-02T17:19:59Z</dcterms:created>
  <dcterms:modified xsi:type="dcterms:W3CDTF">2010-03-08T16:50:08Z</dcterms:modified>
</cp:coreProperties>
</file>